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2EB-8E87-4443-A26C-FEA81EEBC074}" type="datetimeFigureOut">
              <a:rPr lang="pl-PL" smtClean="0"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C8CD3-9C85-422E-99CC-234038A9AA1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81913"/>
            <a:ext cx="9144000" cy="876087"/>
          </a:xfrm>
          <a:prstGeom prst="rect">
            <a:avLst/>
          </a:prstGeom>
        </p:spPr>
      </p:pic>
      <p:pic>
        <p:nvPicPr>
          <p:cNvPr id="1026" name="Picture 2" descr="http://fundacjamaturita.org/wp-content/uploads/2022/08/first-aid-908591_1920-1024x6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9144000" cy="485778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Jak udzielić pierwszej pomocy </a:t>
            </a:r>
            <a:r>
              <a:rPr lang="pl-PL" sz="2400" dirty="0" err="1"/>
              <a:t>przedmedycznej</a:t>
            </a:r>
            <a:r>
              <a:rPr lang="pl-PL" sz="2400" dirty="0"/>
              <a:t> </a:t>
            </a:r>
            <a:endParaRPr lang="pl-PL" sz="2400" dirty="0" smtClean="0"/>
          </a:p>
          <a:p>
            <a:pPr algn="ctr"/>
            <a:r>
              <a:rPr lang="pl-PL" sz="2400" dirty="0" smtClean="0"/>
              <a:t>zwierzęciu </a:t>
            </a:r>
            <a:r>
              <a:rPr lang="pl-PL" sz="2400" dirty="0"/>
              <a:t>domowemu?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81913"/>
            <a:ext cx="9144000" cy="876087"/>
          </a:xfrm>
          <a:prstGeom prst="rect">
            <a:avLst/>
          </a:prstGeom>
        </p:spPr>
      </p:pic>
      <p:pic>
        <p:nvPicPr>
          <p:cNvPr id="6" name="Picture 2" descr="http://fundacjamaturita.org/wp-content/uploads/2022/08/first-aid-908591_1920-1024x6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2714644" cy="2143140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2928926" y="285728"/>
            <a:ext cx="62150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W sytuacji, gdy nasze zwierzę domowe (pies/kot) znajdzie się </a:t>
            </a:r>
            <a:endParaRPr lang="pl-PL" sz="1600" dirty="0" smtClean="0"/>
          </a:p>
          <a:p>
            <a:r>
              <a:rPr lang="pl-PL" sz="1600" dirty="0" smtClean="0"/>
              <a:t>w </a:t>
            </a:r>
            <a:r>
              <a:rPr lang="pl-PL" sz="1600" dirty="0"/>
              <a:t>śmiertelnym niebezpieczeństwie, warto wiedzieć co należy zrobić, </a:t>
            </a:r>
            <a:endParaRPr lang="pl-PL" sz="1600" dirty="0" smtClean="0"/>
          </a:p>
          <a:p>
            <a:r>
              <a:rPr lang="pl-PL" sz="1600" dirty="0" smtClean="0"/>
              <a:t>aby </a:t>
            </a:r>
            <a:r>
              <a:rPr lang="pl-PL" sz="1600" dirty="0"/>
              <a:t>udzielić mu pierwszej pomocy </a:t>
            </a:r>
            <a:r>
              <a:rPr lang="pl-PL" sz="1600" dirty="0" err="1"/>
              <a:t>przedweterynaryjnej</a:t>
            </a:r>
            <a:r>
              <a:rPr lang="pl-PL" sz="1600" dirty="0"/>
              <a:t>. </a:t>
            </a:r>
            <a:endParaRPr lang="pl-PL" sz="1600" dirty="0" smtClean="0"/>
          </a:p>
          <a:p>
            <a:endParaRPr lang="pl-PL" sz="1600" dirty="0" smtClean="0"/>
          </a:p>
          <a:p>
            <a:r>
              <a:rPr lang="pl-PL" sz="1600" dirty="0" smtClean="0"/>
              <a:t>Podobnie </a:t>
            </a:r>
            <a:r>
              <a:rPr lang="pl-PL" sz="1600" dirty="0"/>
              <a:t>jak i ludzie, zwierzęta mogą ulegać nieszczęśliwym wypadkom zadławienia, zasłabnięcia, napadu padaczkowemu, </a:t>
            </a:r>
            <a:r>
              <a:rPr lang="pl-PL" sz="1600" dirty="0" smtClean="0"/>
              <a:t>pogryzieniu</a:t>
            </a:r>
          </a:p>
          <a:p>
            <a:r>
              <a:rPr lang="pl-PL" sz="1600" dirty="0" smtClean="0"/>
              <a:t>czy </a:t>
            </a:r>
            <a:r>
              <a:rPr lang="pl-PL" sz="1600" dirty="0"/>
              <a:t>wypadkom komunikacyjnym. </a:t>
            </a:r>
          </a:p>
        </p:txBody>
      </p:sp>
      <p:sp>
        <p:nvSpPr>
          <p:cNvPr id="9" name="Prostokąt 8"/>
          <p:cNvSpPr/>
          <p:nvPr/>
        </p:nvSpPr>
        <p:spPr>
          <a:xfrm>
            <a:off x="142844" y="2500306"/>
            <a:ext cx="88583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 </a:t>
            </a:r>
            <a:r>
              <a:rPr lang="pl-PL" sz="1600" dirty="0"/>
              <a:t>Pierwszą najważniejszą czynnością jest zabezpieczenie miejsca zdarzenia tak, aby było ono bezpieczne dla nas i poszkodowanego zwierzęcia. Pamiętajmy, że zwierzę które uległo wypadkowi, często jest w szoku i jego reakcja może być zupełnie inna niż na co dzień i może całkowicie nieświadomie wyrządzić nam krzywdę, broniąc się (to naturalny instynkt zwierzęcia</a:t>
            </a:r>
            <a:r>
              <a:rPr lang="pl-PL" sz="1600" dirty="0" smtClean="0"/>
              <a:t>).</a:t>
            </a:r>
          </a:p>
          <a:p>
            <a:r>
              <a:rPr lang="pl-PL" sz="1600" dirty="0" smtClean="0"/>
              <a:t>Jeżeli </a:t>
            </a:r>
            <a:r>
              <a:rPr lang="pl-PL" sz="1600" dirty="0"/>
              <a:t>poszkodowane zwierzę krwawi, ma uraz kończyny, a jego świadomość jest zachowana, zadbajmy o nasze bezpieczeństwo i zabezpieczmy pysk zwierzęcia, aby uniknąć pogryzienia. Następnie należy założyć opatrunek uciskowy lub usztywniający i udać się niezwłocznie do weterynarza</a:t>
            </a:r>
            <a:r>
              <a:rPr lang="pl-PL" sz="1600" dirty="0" smtClean="0"/>
              <a:t>.</a:t>
            </a:r>
            <a:r>
              <a:rPr lang="pl-PL" sz="1600" dirty="0"/>
              <a:t> </a:t>
            </a:r>
            <a:endParaRPr lang="pl-PL" sz="1600" dirty="0" smtClean="0"/>
          </a:p>
          <a:p>
            <a:endParaRPr lang="pl-PL" sz="1600" dirty="0" smtClean="0"/>
          </a:p>
          <a:p>
            <a:r>
              <a:rPr lang="pl-PL" sz="1600" dirty="0" smtClean="0"/>
              <a:t>W </a:t>
            </a:r>
            <a:r>
              <a:rPr lang="pl-PL" sz="1600" dirty="0"/>
              <a:t>przypadku zadławienia powinniśmy przytrzymać zwierzę tak, aby jego grzbiet stykał się z naszym brzuchem, a następnie nasze splecione dłonie umieszczamy pod klatką piersiową pupila, którymi uciskamy jego klatkę piersiową dosyć energicznie ruchem w stronę głowy zwierzęcia. Czynność należy powtórzyć do 5 razy, jeżeli nie przynosi skutku, należy uderzyć zwierzę otwartą dłonią w grzbiet, tak aby jego pysk był skierowany do dołu.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81913"/>
            <a:ext cx="9144000" cy="87608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14282" y="285728"/>
            <a:ext cx="85725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W sytuacji gdy zwierzę utraciło przytomność powinniśmy sprawdzić czy są zachowane funkcje życiowe, tj. oddech i bicie serca. </a:t>
            </a:r>
            <a:endParaRPr lang="pl-PL" sz="1600" dirty="0" smtClean="0"/>
          </a:p>
          <a:p>
            <a:r>
              <a:rPr lang="pl-PL" sz="1600" dirty="0" smtClean="0"/>
              <a:t>Oddech</a:t>
            </a:r>
            <a:r>
              <a:rPr lang="pl-PL" sz="1600" dirty="0"/>
              <a:t>: należy zbliżyć  rękę lub lusterko do nosa zwierzęcia lub obserwować ruchy oddechowe na klatce piersiowej. </a:t>
            </a:r>
            <a:endParaRPr lang="pl-PL" sz="1600" dirty="0" smtClean="0"/>
          </a:p>
          <a:p>
            <a:r>
              <a:rPr lang="pl-PL" sz="1600" dirty="0" smtClean="0"/>
              <a:t>Aby </a:t>
            </a:r>
            <a:r>
              <a:rPr lang="pl-PL" sz="1600" dirty="0"/>
              <a:t>określić czy bije serce, należy przyłożyć rękę po lewej stronie klatki piersiowej. </a:t>
            </a:r>
            <a:endParaRPr lang="pl-PL" sz="1600" dirty="0" smtClean="0"/>
          </a:p>
          <a:p>
            <a:endParaRPr lang="pl-PL" sz="1600" dirty="0"/>
          </a:p>
          <a:p>
            <a:r>
              <a:rPr lang="pl-PL" sz="1600" dirty="0" smtClean="0"/>
              <a:t>W </a:t>
            </a:r>
            <a:r>
              <a:rPr lang="pl-PL" sz="1600" dirty="0"/>
              <a:t>sytuacji, gdy zwierzę nie oddycha i/lub jego serce nie bije, powinniśmy przejść do resuscytacji krążeniowo – oddechowej. Ułóż psa w pozycji na prawym boku na twardym/stabilnym podłożu i rozpocznij uciskanie klatki piersiowej po lewej stronie na wysokości stawu łokciowego psa. Wykonaj 30 uciśnięć (z częstotliwością jeden na sekundę), a następnie złap w dłonie pysk zwierzęcia i dmuchnij dwukrotnie. Czynności te powtarzamy do momentu przywrócenia akcji krążeniowo – oddechowej lub dotarcia do weterynarza. </a:t>
            </a:r>
            <a:endParaRPr lang="pl-PL" sz="1600" dirty="0" smtClean="0"/>
          </a:p>
          <a:p>
            <a:endParaRPr lang="pl-PL" sz="1600" dirty="0"/>
          </a:p>
          <a:p>
            <a:r>
              <a:rPr lang="pl-PL" sz="1600" dirty="0" smtClean="0"/>
              <a:t>Podczas </a:t>
            </a:r>
            <a:r>
              <a:rPr lang="pl-PL" sz="1600" dirty="0"/>
              <a:t>napadu padaczki zabezpiecz zwierzę, nie pozwól by spadło z wysokości lub żeby coś na niego upadło, jeżeli to możliwe umieść je na miękkim podłożu. Odizoluj zwierzę od innych zwierząt lub dzieci, wyłącz telewizor/muzykę, przygaś światło. Nigdy nie wkładaj niczego do pyska zwierzęcia! Przeczekaj napad, a następnie udaj się niezwłocznie do weterynarza. </a:t>
            </a:r>
            <a:endParaRPr lang="pl-PL" sz="1600" dirty="0" smtClean="0"/>
          </a:p>
        </p:txBody>
      </p:sp>
      <p:pic>
        <p:nvPicPr>
          <p:cNvPr id="10" name="Picture 2" descr="http://fundacjamaturita.org/wp-content/uploads/2022/08/first-aid-908591_1920-1024x6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553437"/>
            <a:ext cx="1928826" cy="1257581"/>
          </a:xfrm>
          <a:prstGeom prst="rect">
            <a:avLst/>
          </a:prstGeom>
          <a:noFill/>
        </p:spPr>
      </p:pic>
      <p:sp>
        <p:nvSpPr>
          <p:cNvPr id="11" name="Prostokąt 10"/>
          <p:cNvSpPr/>
          <p:nvPr/>
        </p:nvSpPr>
        <p:spPr>
          <a:xfrm>
            <a:off x="357158" y="4857760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Nigdy nie podawaj zwierzętom leków na własną rękę! </a:t>
            </a:r>
          </a:p>
          <a:p>
            <a:pPr algn="ctr"/>
            <a:r>
              <a:rPr lang="pl-PL" b="1" dirty="0" smtClean="0"/>
              <a:t>Zachowaj spokój!</a:t>
            </a:r>
            <a:endParaRPr lang="pl-P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</Words>
  <Application>Microsoft Office PowerPoint</Application>
  <PresentationFormat>Pokaz na ekranie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Boguś</dc:creator>
  <cp:lastModifiedBy>Boguś</cp:lastModifiedBy>
  <cp:revision>3</cp:revision>
  <dcterms:created xsi:type="dcterms:W3CDTF">2023-06-18T15:14:43Z</dcterms:created>
  <dcterms:modified xsi:type="dcterms:W3CDTF">2023-06-18T15:26:28Z</dcterms:modified>
</cp:coreProperties>
</file>