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866E3-DE8C-433D-BA50-EB36CC14D12B}" type="datetimeFigureOut">
              <a:rPr lang="pl-PL" smtClean="0"/>
              <a:pPr/>
              <a:t>2023-06-18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6ABC9-272A-4C3B-9ECC-E4552CA5A4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pic>
        <p:nvPicPr>
          <p:cNvPr id="1026" name="Picture 2" descr="http://fundacjamaturita.org/wp-content/uploads/2022/08/summer-181906_1920-1024x6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9144000" cy="5214974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642910" y="214290"/>
            <a:ext cx="76438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/>
              <a:t>Jak bezpiecznie bawić się z psem/kotem?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pic>
        <p:nvPicPr>
          <p:cNvPr id="1026" name="Picture 2" descr="http://fundacjamaturita.org/wp-content/uploads/2022/08/summer-181906_1920-1024x6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1785950" cy="1313199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285720" y="1571612"/>
            <a:ext cx="84296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Przede </a:t>
            </a:r>
            <a:r>
              <a:rPr lang="pl-PL" sz="1600" dirty="0"/>
              <a:t>wszystkim nie karm zwierzęcia bezpośrednio przed zabawą oraz zadbaj o krótką rozgrzewkę, kilkuminutowy marsz czy marszobieg. </a:t>
            </a:r>
            <a:endParaRPr lang="pl-PL" sz="1600" dirty="0" smtClean="0"/>
          </a:p>
          <a:p>
            <a:endParaRPr lang="pl-PL" sz="1600" dirty="0" smtClean="0"/>
          </a:p>
          <a:p>
            <a:r>
              <a:rPr lang="pl-PL" sz="1600" dirty="0" smtClean="0"/>
              <a:t>W </a:t>
            </a:r>
            <a:r>
              <a:rPr lang="pl-PL" sz="1600" dirty="0"/>
              <a:t>zabawie nie wolno używać siły, uniesionego tonu </a:t>
            </a:r>
            <a:r>
              <a:rPr lang="pl-PL" sz="1600" dirty="0" smtClean="0"/>
              <a:t>głosu</a:t>
            </a:r>
            <a:r>
              <a:rPr lang="pl-PL" sz="1600" dirty="0"/>
              <a:t> czy kar w sytuacji braku posłuszeństwa. Zabawa ma być formą relaksu dlatego, nie należy wzbudzać agresji czy lęku w zwierzęciu. </a:t>
            </a:r>
            <a:endParaRPr lang="pl-PL" sz="1600" dirty="0" smtClean="0"/>
          </a:p>
          <a:p>
            <a:endParaRPr lang="pl-PL" sz="1600" dirty="0" smtClean="0"/>
          </a:p>
          <a:p>
            <a:r>
              <a:rPr lang="pl-PL" sz="1600" dirty="0" smtClean="0"/>
              <a:t>Nagródź </a:t>
            </a:r>
            <a:r>
              <a:rPr lang="pl-PL" sz="1600" dirty="0"/>
              <a:t>go w sytuacji gdy na to zasługuje, aby wzmocnić pozytywne doznania. </a:t>
            </a:r>
            <a:endParaRPr lang="pl-PL" sz="1600" dirty="0" smtClean="0"/>
          </a:p>
          <a:p>
            <a:endParaRPr lang="pl-PL" sz="1600" dirty="0" smtClean="0"/>
          </a:p>
          <a:p>
            <a:r>
              <a:rPr lang="pl-PL" sz="1600" dirty="0" smtClean="0"/>
              <a:t>Nie </a:t>
            </a:r>
            <a:r>
              <a:rPr lang="pl-PL" sz="1600" dirty="0"/>
              <a:t>powinniśmy narażać zwierzęcia na niebezpieczeństwo, dlatego tak ważne jest, aby miejsce zabawy było przyjazne dla nas i naszego pupila. Jeżeli bawisz się z psem unikaj miejsc zatłoczonych, w pobliżu ruchliwej ulicy czy nierównej nawierzchni z dołkami czy kamieniami. Pies podobnie jak człowiek narażony jest na kontuzje. </a:t>
            </a:r>
            <a:endParaRPr lang="pl-PL" sz="1600" dirty="0" smtClean="0"/>
          </a:p>
          <a:p>
            <a:endParaRPr lang="pl-PL" sz="1600" dirty="0" smtClean="0"/>
          </a:p>
          <a:p>
            <a:r>
              <a:rPr lang="pl-PL" sz="1600" dirty="0" smtClean="0"/>
              <a:t>W </a:t>
            </a:r>
            <a:r>
              <a:rPr lang="pl-PL" sz="1600" dirty="0"/>
              <a:t>upalne dni unikaj zabawy z psem w południe oraz na rozgrzanej nawierzchni, aby nie doszło do poparzenia łap lub udaru cieplnego. </a:t>
            </a:r>
            <a:endParaRPr lang="pl-PL" sz="1600" dirty="0" smtClean="0"/>
          </a:p>
          <a:p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2285984" y="214290"/>
            <a:ext cx="6858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Każdy opiekun zwierzęcia powinien znać kilka prostych zasad dotyczących bezpiecznej zabawy z psem lub kotem. </a:t>
            </a:r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2214546" y="928670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Nie zmuszaj zwierzęcia do zabawy, bo może go tylko  lub przestraszyć</a:t>
            </a:r>
            <a:r>
              <a:rPr lang="pl-PL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elka zwier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pic>
        <p:nvPicPr>
          <p:cNvPr id="1026" name="Picture 2" descr="http://fundacjamaturita.org/wp-content/uploads/2022/08/summer-181906_1920-1024x6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286256"/>
            <a:ext cx="2286016" cy="1680895"/>
          </a:xfrm>
          <a:prstGeom prst="rect">
            <a:avLst/>
          </a:prstGeom>
          <a:noFill/>
        </p:spPr>
      </p:pic>
      <p:sp>
        <p:nvSpPr>
          <p:cNvPr id="9" name="Prostokąt 8"/>
          <p:cNvSpPr/>
          <p:nvPr/>
        </p:nvSpPr>
        <p:spPr>
          <a:xfrm>
            <a:off x="214282" y="285728"/>
            <a:ext cx="864399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Jeżeli w trakcie zabawy zobaczysz, że zbliżają się do was obce osoby lub inne psy zadbaj o to, aby Twój pies nie był narażony na stres związany z nieoczekiwaną konfrontacją: głaskaniem przez obce osoby czy atakiem innego psa. </a:t>
            </a:r>
            <a:endParaRPr lang="pl-PL" sz="1600" dirty="0" smtClean="0"/>
          </a:p>
          <a:p>
            <a:r>
              <a:rPr lang="pl-PL" sz="1600" dirty="0" smtClean="0"/>
              <a:t>Bawiąc </a:t>
            </a:r>
            <a:r>
              <a:rPr lang="pl-PL" sz="1600" dirty="0"/>
              <a:t>się z kotem należy uważać, aby nie spadł z dużej wysokości, ponieważ mimo przekonania, </a:t>
            </a:r>
            <a:endParaRPr lang="pl-PL" sz="1600" dirty="0" smtClean="0"/>
          </a:p>
          <a:p>
            <a:r>
              <a:rPr lang="pl-PL" sz="1600" dirty="0" smtClean="0"/>
              <a:t>że </a:t>
            </a:r>
            <a:r>
              <a:rPr lang="pl-PL" sz="1600" dirty="0"/>
              <a:t>kot spada na cztery łapy, zeskok z dużej wysokości, bez wcześniejszego przygotowania, może skończyć się urazem. </a:t>
            </a:r>
            <a:endParaRPr lang="pl-PL" sz="1600" dirty="0" smtClean="0"/>
          </a:p>
          <a:p>
            <a:r>
              <a:rPr lang="pl-PL" sz="1600" dirty="0" smtClean="0"/>
              <a:t>Dobór </a:t>
            </a:r>
            <a:r>
              <a:rPr lang="pl-PL" sz="1600" dirty="0"/>
              <a:t>zabawy i zabawek powinien być odpowiedni dla zwierzęcia, pod względem jego wielkości oraz wieku. Pamiętaj, że szczenięta/kocięta czy zwierzęta starsze łatwiej ulegają urazom, dlatego intensywność wysiłku powinna być dostosowana do ich indywidualnych możliwości. Jeżeli jesteś właścicielem dużego psa zadbaj o to, aby zabawki były odpowiedniej wielkości, aby uniknąć np. połknięcia czy zadławienia. Dla mniejszych zwierząt używaj mniejszych zabawek, aby zapobiegać frustracji zwierzęcia, które np. nie będzie mogło złapać zbyt dużej piłki w swój mały pyszczek. </a:t>
            </a:r>
            <a:endParaRPr lang="pl-PL" sz="1600" dirty="0" smtClean="0"/>
          </a:p>
          <a:p>
            <a:r>
              <a:rPr lang="pl-PL" sz="1600" dirty="0" smtClean="0"/>
              <a:t>Bawiąc </a:t>
            </a:r>
            <a:r>
              <a:rPr lang="pl-PL" sz="1600" dirty="0"/>
              <a:t>się z kotem powinniśmy używać bezpiecznych zabawek dla kotów i przestrzegać kilku reguł. </a:t>
            </a:r>
            <a:endParaRPr lang="pl-PL" sz="1600" dirty="0" smtClean="0"/>
          </a:p>
          <a:p>
            <a:r>
              <a:rPr lang="pl-PL" sz="1600" dirty="0" smtClean="0"/>
              <a:t>Kot </a:t>
            </a:r>
            <a:r>
              <a:rPr lang="pl-PL" sz="1600" dirty="0"/>
              <a:t>to z natury łowca, dlatego zadbaj o to, aby w zabawie znalazł się czas na wypatrywanie potencjalnej ofiary (wędki, myszki, piórka itp.), następnie kilkuminutowa pogoń za swoją zdobyczą, </a:t>
            </a:r>
            <a:endParaRPr lang="pl-PL" sz="1600" dirty="0" smtClean="0"/>
          </a:p>
          <a:p>
            <a:r>
              <a:rPr lang="pl-PL" sz="1600" dirty="0" smtClean="0"/>
              <a:t>a </a:t>
            </a:r>
            <a:r>
              <a:rPr lang="pl-PL" sz="1600" dirty="0"/>
              <a:t>na zakończenie zabawy podaj zwierzęciu posiłek tak, jak odbywa się to w naturze.  </a:t>
            </a:r>
            <a:endParaRPr lang="pl-PL" sz="1600" dirty="0" smtClean="0"/>
          </a:p>
          <a:p>
            <a:endParaRPr lang="pl-PL" sz="16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214282" y="4357694"/>
            <a:ext cx="5500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Po zabawie zawsze pozwól zwierzęciu na odpoczynek, podaj mu wodę do picia aby mógł zaspokoić swoje pragnienie.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85720" y="5357826"/>
            <a:ext cx="1718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Udanej zabawy!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321</Words>
  <Application>Microsoft Office PowerPoint</Application>
  <PresentationFormat>Pokaz na ekranie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Boguś</dc:creator>
  <cp:lastModifiedBy>Boguś</cp:lastModifiedBy>
  <cp:revision>2</cp:revision>
  <dcterms:created xsi:type="dcterms:W3CDTF">2023-06-18T15:00:54Z</dcterms:created>
  <dcterms:modified xsi:type="dcterms:W3CDTF">2023-06-18T15:11:20Z</dcterms:modified>
</cp:coreProperties>
</file>