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B3C0-3EDD-45C7-B332-0F91A98BD646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569CF-F20E-4D73-BD9B-2A4CBDE781E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642942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PODRÓŻE Z PUPILEM</a:t>
            </a:r>
            <a:endParaRPr lang="pl-PL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Obraz 3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81913"/>
            <a:ext cx="9144000" cy="876087"/>
          </a:xfrm>
          <a:prstGeom prst="rect">
            <a:avLst/>
          </a:prstGeom>
        </p:spPr>
      </p:pic>
      <p:pic>
        <p:nvPicPr>
          <p:cNvPr id="5" name="Picture 2" descr="http://fundacjamaturita.org/wp-content/uploads/2022/08/machine-5213058-1024x6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5082"/>
            <a:ext cx="9144000" cy="78579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428992" y="571480"/>
            <a:ext cx="4786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Co zrobić, aby przygotować się należycie do wyjazdu z psem?</a:t>
            </a:r>
            <a:endParaRPr lang="pl-PL" sz="2400" dirty="0"/>
          </a:p>
        </p:txBody>
      </p:sp>
      <p:pic>
        <p:nvPicPr>
          <p:cNvPr id="9" name="Picture 2" descr="http://fundacjamaturita.org/wp-content/uploads/2022/08/machine-5213058-1024x6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52"/>
            <a:ext cx="2436285" cy="1643074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357158" y="1928802"/>
            <a:ext cx="864399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W zależności jak będziemy podróżować, musimy zadbać o spakowanie odpowiednich akcesoriów:</a:t>
            </a:r>
          </a:p>
          <a:p>
            <a:r>
              <a:rPr lang="pl-PL" sz="1400" dirty="0"/>
              <a:t>• </a:t>
            </a:r>
            <a:r>
              <a:rPr lang="pl-PL" sz="1400" dirty="0" smtClean="0"/>
              <a:t>Dokumenty</a:t>
            </a:r>
            <a:r>
              <a:rPr lang="pl-PL" sz="1400" dirty="0"/>
              <a:t>: książeczka zdrowia z aktualnymi szczepieniami oraz paszport psa (jeśli wybierasz się za granicę</a:t>
            </a:r>
            <a:r>
              <a:rPr lang="pl-PL" sz="1400" dirty="0" smtClean="0"/>
              <a:t>).</a:t>
            </a:r>
          </a:p>
          <a:p>
            <a:endParaRPr lang="pl-PL" sz="1400" dirty="0"/>
          </a:p>
          <a:p>
            <a:r>
              <a:rPr lang="pl-PL" sz="1400" dirty="0"/>
              <a:t>• </a:t>
            </a:r>
            <a:r>
              <a:rPr lang="pl-PL" sz="1400" dirty="0" smtClean="0"/>
              <a:t>Apteczka </a:t>
            </a:r>
            <a:r>
              <a:rPr lang="pl-PL" sz="1400" dirty="0"/>
              <a:t>psa, która powinna zawierać m.in.: leki przepisane przez lekarza weterynarii (jeżeli pies jakieś przyjmuje</a:t>
            </a:r>
            <a:r>
              <a:rPr lang="pl-PL" sz="1400" dirty="0" smtClean="0"/>
              <a:t>),</a:t>
            </a:r>
          </a:p>
          <a:p>
            <a:r>
              <a:rPr lang="pl-PL" sz="1400" dirty="0" smtClean="0"/>
              <a:t>   preparaty </a:t>
            </a:r>
            <a:r>
              <a:rPr lang="pl-PL" sz="1400" dirty="0"/>
              <a:t>dezynfekcyjne i opatrunkowe, akcesoria do usuwania kleszczy, sól fizjologiczną do przemywania oczu </a:t>
            </a:r>
            <a:endParaRPr lang="pl-PL" sz="1400" dirty="0" smtClean="0"/>
          </a:p>
          <a:p>
            <a:r>
              <a:rPr lang="pl-PL" sz="1400" dirty="0"/>
              <a:t> </a:t>
            </a:r>
            <a:r>
              <a:rPr lang="pl-PL" sz="1400" dirty="0" smtClean="0"/>
              <a:t>  zwierzęcia.</a:t>
            </a:r>
          </a:p>
          <a:p>
            <a:endParaRPr lang="pl-PL" sz="1400" dirty="0"/>
          </a:p>
          <a:p>
            <a:r>
              <a:rPr lang="pl-PL" sz="1400" dirty="0" smtClean="0"/>
              <a:t>• Pasta </a:t>
            </a:r>
            <a:r>
              <a:rPr lang="pl-PL" sz="1400" dirty="0"/>
              <a:t>i szczoteczka do czyszczenia zębów psa – o higienę jamy ustnej czworonoga trzeba dbać również na wyjeździe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dirty="0" smtClean="0"/>
              <a:t>• Zestaw </a:t>
            </a:r>
            <a:r>
              <a:rPr lang="pl-PL" sz="1400" dirty="0"/>
              <a:t>do sprzątania po psie</a:t>
            </a:r>
            <a:r>
              <a:rPr lang="pl-PL" sz="1400" dirty="0" smtClean="0"/>
              <a:t>.</a:t>
            </a:r>
            <a:r>
              <a:rPr lang="pl-PL" sz="1400" dirty="0"/>
              <a:t>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pl-PL" sz="1400" dirty="0" smtClean="0"/>
              <a:t>•</a:t>
            </a:r>
            <a:r>
              <a:rPr lang="pl-PL" sz="1400" dirty="0"/>
              <a:t> </a:t>
            </a:r>
            <a:r>
              <a:rPr lang="pl-PL" sz="1400" dirty="0" smtClean="0"/>
              <a:t>Chusteczki </a:t>
            </a:r>
            <a:r>
              <a:rPr lang="pl-PL" sz="1400" dirty="0"/>
              <a:t>i ręczniki papierowe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dirty="0"/>
              <a:t>• </a:t>
            </a:r>
            <a:r>
              <a:rPr lang="pl-PL" sz="1400" dirty="0" smtClean="0"/>
              <a:t>Obroża </a:t>
            </a:r>
            <a:r>
              <a:rPr lang="pl-PL" sz="1400" dirty="0"/>
              <a:t>lub szelki, smycz oraz kaganiec – to podstawa, o której należy pamiętać przy każdym wyjściu z domu, a zwłaszcza podczas dalekiej podróży z psem</a:t>
            </a:r>
            <a:r>
              <a:rPr lang="pl-PL" sz="1400" dirty="0" smtClean="0"/>
              <a:t>.</a:t>
            </a:r>
            <a:r>
              <a:rPr lang="pl-PL" sz="1400" dirty="0"/>
              <a:t>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pl-PL" sz="1400" dirty="0" smtClean="0"/>
              <a:t>• Adresatka </a:t>
            </a:r>
            <a:r>
              <a:rPr lang="pl-PL" sz="1400" dirty="0"/>
              <a:t>– zawieszka z naszym numerem kontaktowym, gdyby pies się zgubił. Oczywiście podczas podróży z psem należy pilnować go jak oka w głowie i nie spuszczać ze smyczy.</a:t>
            </a:r>
          </a:p>
          <a:p>
            <a:endParaRPr lang="pl-PL" sz="14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5082"/>
            <a:ext cx="9144000" cy="78579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428992" y="571480"/>
            <a:ext cx="4786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Co zrobić, aby przygotować się należycie do wyjazdu z psem?</a:t>
            </a:r>
            <a:endParaRPr lang="pl-PL" sz="2400" dirty="0"/>
          </a:p>
        </p:txBody>
      </p:sp>
      <p:pic>
        <p:nvPicPr>
          <p:cNvPr id="9" name="Picture 2" descr="http://fundacjamaturita.org/wp-content/uploads/2022/08/machine-5213058-1024x6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52"/>
            <a:ext cx="2436285" cy="1643074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357158" y="1928802"/>
            <a:ext cx="842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• Świeża </a:t>
            </a:r>
            <a:r>
              <a:rPr lang="pl-PL" sz="1600" dirty="0"/>
              <a:t>woda i jedzenie. Sucha karma dla psa w podróży jest praktyczna, ponieważ zajmuje mało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miejsca </a:t>
            </a:r>
            <a:r>
              <a:rPr lang="pl-PL" sz="1600" dirty="0"/>
              <a:t>i jest lekka, ale jeżeli Twój pies na co dzień jada tylko mokrą karmę, to taką właśnie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powinieneś </a:t>
            </a:r>
            <a:r>
              <a:rPr lang="pl-PL" sz="1600" dirty="0"/>
              <a:t>spakować, ponieważ nie należy zmieniać mu diety na czas wyjazdu. Oba rodzaje karm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są </a:t>
            </a:r>
            <a:r>
              <a:rPr lang="pl-PL" sz="1600" dirty="0"/>
              <a:t>na szczęście dostępne także w poręcznych, małych opakowaniach. Pamiętaj, żeby nie karmić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zwierzęcia </a:t>
            </a:r>
            <a:r>
              <a:rPr lang="pl-PL" sz="1600" dirty="0"/>
              <a:t>w trakcie jazdy. Wodę podawaj mu podczas postojów</a:t>
            </a:r>
            <a:r>
              <a:rPr lang="pl-PL" sz="1600" dirty="0" smtClean="0"/>
              <a:t>.</a:t>
            </a:r>
          </a:p>
          <a:p>
            <a:endParaRPr lang="pl-PL" sz="1600" dirty="0"/>
          </a:p>
          <a:p>
            <a:r>
              <a:rPr lang="pl-PL" sz="1600" dirty="0"/>
              <a:t>• </a:t>
            </a:r>
            <a:r>
              <a:rPr lang="pl-PL" sz="1600" dirty="0" smtClean="0"/>
              <a:t>Miski </a:t>
            </a:r>
            <a:r>
              <a:rPr lang="pl-PL" sz="1600" dirty="0"/>
              <a:t>na karmę i wodę – na podróż z psem warto zaopatrzyć się w lekkie i wytrzymałe miski,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np</a:t>
            </a:r>
            <a:r>
              <a:rPr lang="pl-PL" sz="1600" dirty="0"/>
              <a:t>. składane, które zajmują mało miejsca</a:t>
            </a:r>
            <a:r>
              <a:rPr lang="pl-PL" sz="1600" dirty="0" smtClean="0"/>
              <a:t>.</a:t>
            </a:r>
          </a:p>
          <a:p>
            <a:endParaRPr lang="pl-PL" sz="1600" dirty="0"/>
          </a:p>
          <a:p>
            <a:r>
              <a:rPr lang="pl-PL" sz="1600" dirty="0" smtClean="0"/>
              <a:t>• Bidon </a:t>
            </a:r>
            <a:r>
              <a:rPr lang="pl-PL" sz="1600" dirty="0"/>
              <a:t>dla psa – dobrym rozwiązaniem na podróż oraz długie spacery z psem są specjalne butelki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ze </a:t>
            </a:r>
            <a:r>
              <a:rPr lang="pl-PL" sz="1600" dirty="0"/>
              <a:t>zintegrowaną miseczką</a:t>
            </a:r>
            <a:r>
              <a:rPr lang="pl-PL" sz="1600" dirty="0" smtClean="0"/>
              <a:t>.</a:t>
            </a:r>
          </a:p>
          <a:p>
            <a:endParaRPr lang="pl-PL" sz="1600" dirty="0"/>
          </a:p>
          <a:p>
            <a:r>
              <a:rPr lang="pl-PL" sz="1600" dirty="0"/>
              <a:t>• </a:t>
            </a:r>
            <a:r>
              <a:rPr lang="pl-PL" sz="1600" dirty="0" smtClean="0"/>
              <a:t>Kocyk </a:t>
            </a:r>
            <a:r>
              <a:rPr lang="pl-PL" sz="1600" dirty="0"/>
              <a:t>i zabawki – są szczególnie ważne dla szczeniąt, ale dorosłym psom też dadzą </a:t>
            </a:r>
            <a:r>
              <a:rPr lang="pl-PL" sz="1600" dirty="0" smtClean="0"/>
              <a:t>poczucie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</a:t>
            </a:r>
            <a:r>
              <a:rPr lang="pl-PL" sz="1600" dirty="0"/>
              <a:t>bezpieczeństwa i pomogą poczuć się spokojniej.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5082"/>
            <a:ext cx="9144000" cy="78579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1857356" y="571480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Przewóz psa koleją jest możliwy. W przypadku małych psów, które podróżują w transporterze jest bezpłatna, a dla dużego czworonoga trzeba wykupić bilet dla </a:t>
            </a:r>
            <a:r>
              <a:rPr lang="pl-PL" sz="1400" dirty="0" smtClean="0"/>
              <a:t>psa.</a:t>
            </a:r>
            <a:endParaRPr lang="pl-PL" sz="1400" dirty="0"/>
          </a:p>
        </p:txBody>
      </p:sp>
      <p:sp>
        <p:nvSpPr>
          <p:cNvPr id="10" name="Prostokąt 9"/>
          <p:cNvSpPr/>
          <p:nvPr/>
        </p:nvSpPr>
        <p:spPr>
          <a:xfrm>
            <a:off x="1857356" y="214290"/>
            <a:ext cx="2772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Podróże z psem pociągiem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1857356" y="1428736"/>
            <a:ext cx="2042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Podróż samolotem</a:t>
            </a:r>
            <a:endParaRPr lang="pl-PL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357430"/>
            <a:ext cx="1643074" cy="82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14290"/>
            <a:ext cx="857256" cy="89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Prostokąt 12"/>
          <p:cNvSpPr/>
          <p:nvPr/>
        </p:nvSpPr>
        <p:spPr>
          <a:xfrm>
            <a:off x="1857356" y="1857364"/>
            <a:ext cx="70009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Większość linii umożliwia przewóz zwierząt samolotem na pokładzie wraz z opiekunem, </a:t>
            </a:r>
            <a:endParaRPr lang="pl-PL" sz="1400" dirty="0" smtClean="0"/>
          </a:p>
          <a:p>
            <a:r>
              <a:rPr lang="pl-PL" sz="1400" dirty="0" smtClean="0"/>
              <a:t>ale </a:t>
            </a:r>
            <a:r>
              <a:rPr lang="pl-PL" sz="1400" dirty="0"/>
              <a:t>tylko do określonej masy ciała. Zazwyczaj jest </a:t>
            </a:r>
            <a:r>
              <a:rPr lang="pl-PL" sz="1400" dirty="0" smtClean="0"/>
              <a:t>to </a:t>
            </a:r>
            <a:r>
              <a:rPr lang="pl-PL" sz="1400" dirty="0"/>
              <a:t>8 kg wraz z transporterem, co oznacza, </a:t>
            </a:r>
            <a:endParaRPr lang="pl-PL" sz="1400" dirty="0" smtClean="0"/>
          </a:p>
          <a:p>
            <a:r>
              <a:rPr lang="pl-PL" sz="1400" dirty="0" smtClean="0"/>
              <a:t>że </a:t>
            </a:r>
            <a:r>
              <a:rPr lang="pl-PL" sz="1400" dirty="0"/>
              <a:t>jedynie psy bardzo małych ras mogą zostać przewiezione na pokładzie samolotu. </a:t>
            </a:r>
            <a:endParaRPr lang="pl-PL" sz="1400" dirty="0" smtClean="0"/>
          </a:p>
          <a:p>
            <a:r>
              <a:rPr lang="pl-PL" sz="1400" dirty="0" smtClean="0"/>
              <a:t>W </a:t>
            </a:r>
            <a:r>
              <a:rPr lang="pl-PL" sz="1400" dirty="0"/>
              <a:t>takim przypadku należy ustawić kontener pod siedzeniem opiekuna. Ze względów bezpieczeństwa zabronione jest </a:t>
            </a:r>
            <a:r>
              <a:rPr lang="pl-PL" sz="1400" dirty="0" smtClean="0"/>
              <a:t>trzymanie czworonoga </a:t>
            </a:r>
            <a:r>
              <a:rPr lang="pl-PL" sz="1400" dirty="0"/>
              <a:t>na kolanach podczas podróży samolotem. Większe psy muszą podróżować w luku bagażowym, w odpowiedniej wielkości </a:t>
            </a:r>
            <a:r>
              <a:rPr lang="pl-PL" sz="1400" dirty="0" smtClean="0"/>
              <a:t>transporterze</a:t>
            </a:r>
            <a:r>
              <a:rPr lang="pl-PL" sz="1400" dirty="0"/>
              <a:t>.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429132"/>
            <a:ext cx="1000132" cy="109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Prostokąt 14"/>
          <p:cNvSpPr/>
          <p:nvPr/>
        </p:nvSpPr>
        <p:spPr>
          <a:xfrm>
            <a:off x="1857356" y="3714752"/>
            <a:ext cx="2667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Wyjazd z psem za granicę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1857356" y="4286256"/>
            <a:ext cx="7286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Dokumenty jakie trzeba zabrać :</a:t>
            </a:r>
          </a:p>
          <a:p>
            <a:r>
              <a:rPr lang="pl-PL" sz="1400" dirty="0"/>
              <a:t>• </a:t>
            </a:r>
            <a:r>
              <a:rPr lang="pl-PL" sz="1400" dirty="0" smtClean="0"/>
              <a:t>paszport </a:t>
            </a:r>
            <a:r>
              <a:rPr lang="pl-PL" sz="1400" dirty="0"/>
              <a:t>– dokument ten zawiera dane umożliwiające identyfikację zwierzęcia oraz </a:t>
            </a:r>
            <a:r>
              <a:rPr lang="pl-PL" sz="1400" dirty="0" smtClean="0"/>
              <a:t>potwierdza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ważność </a:t>
            </a:r>
            <a:r>
              <a:rPr lang="pl-PL" sz="1400" dirty="0"/>
              <a:t>szczepienia przeciwko wściekliźnie; można wyrobić go w gabinecie lekarza weterynarii</a:t>
            </a:r>
            <a:r>
              <a:rPr lang="pl-PL" sz="1400" dirty="0" smtClean="0"/>
              <a:t>,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który </a:t>
            </a:r>
            <a:r>
              <a:rPr lang="pl-PL" sz="1400" dirty="0"/>
              <a:t>ma stosowne uprawnienia,</a:t>
            </a:r>
          </a:p>
          <a:p>
            <a:r>
              <a:rPr lang="pl-PL" sz="1400" dirty="0"/>
              <a:t>• </a:t>
            </a:r>
            <a:r>
              <a:rPr lang="pl-PL" sz="1400" dirty="0" smtClean="0"/>
              <a:t>książeczkę </a:t>
            </a:r>
            <a:r>
              <a:rPr lang="pl-PL" sz="1400" dirty="0"/>
              <a:t>zdrowia z aktualnym szczepieniem przeciwko wściekliźnie,</a:t>
            </a:r>
          </a:p>
          <a:p>
            <a:r>
              <a:rPr lang="pl-PL" sz="1400" dirty="0"/>
              <a:t>• </a:t>
            </a:r>
            <a:r>
              <a:rPr lang="pl-PL" sz="1400" dirty="0" smtClean="0"/>
              <a:t>chip </a:t>
            </a:r>
            <a:r>
              <a:rPr lang="pl-PL" sz="1400" dirty="0"/>
              <a:t>wszczepiony pod skórę.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5082"/>
            <a:ext cx="9144000" cy="78579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85720" y="285728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Co zrobić, gdy nie mamy możliwości zabrania swojego pupila ze sobą na wyjazd?</a:t>
            </a:r>
            <a:endParaRPr lang="pl-PL" sz="2400" dirty="0"/>
          </a:p>
        </p:txBody>
      </p:sp>
      <p:sp>
        <p:nvSpPr>
          <p:cNvPr id="8" name="Prostokąt 7"/>
          <p:cNvSpPr/>
          <p:nvPr/>
        </p:nvSpPr>
        <p:spPr>
          <a:xfrm>
            <a:off x="285720" y="1142984"/>
            <a:ext cx="85725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Możemy zawsze rozważyć pozostawienie pod opieką specjalistyczną w hotelu dla zwierząt, które działają w Lublinie oraz okolicach naszego miasta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dirty="0"/>
              <a:t>Trzeba jednak liczyć się z tym, że rezerwację na pobyt pupila w hotelu dla psów trzeba wcześniej </a:t>
            </a:r>
            <a:r>
              <a:rPr lang="pl-PL" sz="1400" dirty="0" smtClean="0"/>
              <a:t>zarezerwować. </a:t>
            </a:r>
          </a:p>
          <a:p>
            <a:r>
              <a:rPr lang="pl-PL" sz="1400" dirty="0" smtClean="0"/>
              <a:t>Należy </a:t>
            </a:r>
            <a:r>
              <a:rPr lang="pl-PL" sz="1400" dirty="0"/>
              <a:t>pamiętać, że każda zmiana otoczenia, związana  z pobytem w hotelu, stanowi dla psa czasami źródło stresu. Dlatego przy wprowadzaniu psa w nowe środowisko warto zadbać o to, aby to środowisko nie było takie zupełnie nowe. Najlepiej odwiedzić hotel parę dni wcześniej. Wizyta „</a:t>
            </a:r>
            <a:r>
              <a:rPr lang="pl-PL" sz="1400" dirty="0" err="1"/>
              <a:t>przedpobytowa</a:t>
            </a:r>
            <a:r>
              <a:rPr lang="pl-PL" sz="1400" dirty="0"/>
              <a:t>” jest ważna z kilku powodów. </a:t>
            </a:r>
            <a:endParaRPr lang="pl-PL" sz="1400" dirty="0" smtClean="0"/>
          </a:p>
          <a:p>
            <a:r>
              <a:rPr lang="pl-PL" sz="1400" dirty="0" smtClean="0"/>
              <a:t>Pies </a:t>
            </a:r>
            <a:r>
              <a:rPr lang="pl-PL" sz="1400" dirty="0"/>
              <a:t>ma możliwość zapoznania się z miejscem, w którym będzie musiał wkrótce zostać. We wspierającym towarzystwie opiekuna stworzy sobie mapę zapachową terenu i pozna ludzi, którzy będą się nim zajmować podczas późniejszego pobytu. Warto wcześniej, już w domu przyuczać do pobytu w klatce </a:t>
            </a:r>
            <a:r>
              <a:rPr lang="pl-PL" sz="1400" dirty="0" err="1"/>
              <a:t>kennelowej</a:t>
            </a:r>
            <a:r>
              <a:rPr lang="pl-PL" sz="1400" dirty="0"/>
              <a:t>. Behawiorysta poradzi również jak minimalizować pojawianie  się lęku </a:t>
            </a:r>
            <a:r>
              <a:rPr lang="pl-PL" sz="1400" dirty="0" err="1"/>
              <a:t>separycyjnego</a:t>
            </a:r>
            <a:r>
              <a:rPr lang="pl-PL" sz="1400" dirty="0"/>
              <a:t>. Nad tym trzeba pracować dużo wcześniej przed oddaniem psa </a:t>
            </a:r>
            <a:r>
              <a:rPr lang="pl-PL" sz="1400" dirty="0" smtClean="0"/>
              <a:t>do </a:t>
            </a:r>
            <a:r>
              <a:rPr lang="pl-PL" sz="1400" dirty="0"/>
              <a:t>hotelu, tak aby nasz pupil nie odczuł pobytu w hotelu jako traumy, która może trwale wpłynąć </a:t>
            </a:r>
            <a:endParaRPr lang="pl-PL" sz="1400" dirty="0" smtClean="0"/>
          </a:p>
          <a:p>
            <a:r>
              <a:rPr lang="pl-PL" sz="1400" dirty="0" smtClean="0"/>
              <a:t>na </a:t>
            </a:r>
            <a:r>
              <a:rPr lang="pl-PL" sz="1400" dirty="0"/>
              <a:t>zachowanie zwierzęcia</a:t>
            </a:r>
            <a:r>
              <a:rPr lang="pl-PL" sz="1400" dirty="0" smtClean="0"/>
              <a:t>.</a:t>
            </a:r>
            <a:endParaRPr lang="pl-PL" sz="1400" dirty="0"/>
          </a:p>
        </p:txBody>
      </p:sp>
      <p:pic>
        <p:nvPicPr>
          <p:cNvPr id="12" name="Obraz 11" descr="dog-237193_19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357694"/>
            <a:ext cx="2643174" cy="1762116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3428992" y="4643446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Dbając o swój wypoczynek wakacyjny </a:t>
            </a:r>
          </a:p>
          <a:p>
            <a:pPr algn="ctr"/>
            <a:r>
              <a:rPr lang="pl-PL" b="1" dirty="0" smtClean="0"/>
              <a:t>dobrze mieć świadomość, że nasz pupil </a:t>
            </a:r>
          </a:p>
          <a:p>
            <a:pPr algn="ctr"/>
            <a:r>
              <a:rPr lang="pl-PL" b="1" dirty="0" smtClean="0"/>
              <a:t>ma dobrą fachową opiekę.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334</Words>
  <Application>Microsoft Office PowerPoint</Application>
  <PresentationFormat>Pokaz na ekranie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Boguś</dc:creator>
  <cp:lastModifiedBy>Boguś</cp:lastModifiedBy>
  <cp:revision>14</cp:revision>
  <dcterms:created xsi:type="dcterms:W3CDTF">2023-06-18T13:11:40Z</dcterms:created>
  <dcterms:modified xsi:type="dcterms:W3CDTF">2023-06-18T14:39:12Z</dcterms:modified>
</cp:coreProperties>
</file>