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808F-7794-4714-A289-E47C50FCBF8D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7CE6-3237-4BCD-8822-1D4F24C15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ndacjamaturita.org/wp-content/uploads/2022/08/fallow-deer-5783943_1920-1024x6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8978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/>
              <a:t>Dlaczego nie należy zabierać młodych zwierząt z lasu?</a:t>
            </a:r>
            <a:endParaRPr lang="pl-PL" sz="2800" dirty="0"/>
          </a:p>
        </p:txBody>
      </p:sp>
      <p:pic>
        <p:nvPicPr>
          <p:cNvPr id="5" name="Obraz 4" descr="belka zwier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72182"/>
            <a:ext cx="9144000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undacjamaturita.org/wp-content/uploads/2022/08/fallow-deer-5783943_1920-1024x6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2786082" cy="1698830"/>
          </a:xfrm>
          <a:prstGeom prst="rect">
            <a:avLst/>
          </a:prstGeom>
          <a:noFill/>
        </p:spPr>
      </p:pic>
      <p:pic>
        <p:nvPicPr>
          <p:cNvPr id="5" name="Obraz 4" descr="belka zwier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72182"/>
            <a:ext cx="9144000" cy="78581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143240" y="142852"/>
            <a:ext cx="60007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Z związku z postępującą urbanizacją, szybkim tempem życia, coraz chętniej wolne dni spędzamy w parkach czy lasach, które znajdują się tuż za granicami miast. </a:t>
            </a:r>
            <a:endParaRPr lang="pl-PL" sz="1400" dirty="0" smtClean="0"/>
          </a:p>
          <a:p>
            <a:r>
              <a:rPr lang="pl-PL" sz="1400" dirty="0" smtClean="0"/>
              <a:t>Szczególnie </a:t>
            </a:r>
            <a:r>
              <a:rPr lang="pl-PL" sz="1400" dirty="0" smtClean="0"/>
              <a:t>wiosną pragniemy wyjść z domów, aby zachwycać się widokiem natury budzącej się do życia. </a:t>
            </a:r>
            <a:endParaRPr lang="pl-PL" sz="1400" dirty="0" smtClean="0"/>
          </a:p>
          <a:p>
            <a:r>
              <a:rPr lang="pl-PL" sz="1400" dirty="0" smtClean="0"/>
              <a:t>W </a:t>
            </a:r>
            <a:r>
              <a:rPr lang="pl-PL" sz="1400" dirty="0" smtClean="0"/>
              <a:t>tym właśnie czasie rodzi się najwięcej młodych zwierząt leśnych. </a:t>
            </a:r>
            <a:endParaRPr lang="pl-PL" sz="1400" dirty="0" smtClean="0"/>
          </a:p>
          <a:p>
            <a:r>
              <a:rPr lang="pl-PL" sz="1400" dirty="0" smtClean="0"/>
              <a:t>Należy </a:t>
            </a:r>
            <a:r>
              <a:rPr lang="pl-PL" sz="1400" dirty="0" smtClean="0"/>
              <a:t>pamiętać, że dzikie zwierzęta posiadają wrodzony lęk przed człowiekiem</a:t>
            </a:r>
            <a:r>
              <a:rPr lang="pl-PL" sz="1400" dirty="0" smtClean="0"/>
              <a:t>.</a:t>
            </a:r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142844" y="1928802"/>
            <a:ext cx="9001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O ile to my ludzie boimy się dzika, wilka czy lisa, to nie posiadamy obaw przed sarenką, zającem czy wiewiórką. </a:t>
            </a:r>
            <a:endParaRPr lang="pl-PL" sz="1400" dirty="0" smtClean="0"/>
          </a:p>
          <a:p>
            <a:r>
              <a:rPr lang="pl-PL" sz="1400" dirty="0" smtClean="0"/>
              <a:t>Oseski </a:t>
            </a:r>
            <a:r>
              <a:rPr lang="pl-PL" sz="1400" dirty="0" smtClean="0"/>
              <a:t>tych właśnie gatunków najczęściej są zabierane przez człowieka z terenów leśnych, łąk czy parków zupełnie niepotrzebnie. </a:t>
            </a:r>
            <a:endParaRPr lang="pl-PL" sz="1400" dirty="0" smtClean="0"/>
          </a:p>
          <a:p>
            <a:r>
              <a:rPr lang="pl-PL" sz="1400" dirty="0" smtClean="0"/>
              <a:t>Zwierzęta </a:t>
            </a:r>
            <a:r>
              <a:rPr lang="pl-PL" sz="1400" dirty="0" smtClean="0"/>
              <a:t>te są aktywne nocą. W ciągu dnia młode przebywają w ukryciu, podczas gdy ich matka żeruje. </a:t>
            </a:r>
            <a:endParaRPr lang="pl-PL" sz="1400" dirty="0" smtClean="0"/>
          </a:p>
          <a:p>
            <a:r>
              <a:rPr lang="pl-PL" sz="1400" dirty="0" smtClean="0"/>
              <a:t>Widząc </a:t>
            </a:r>
            <a:r>
              <a:rPr lang="pl-PL" sz="1400" dirty="0" smtClean="0"/>
              <a:t>gniazdo, nie powinniśmy się zbliżać, robić zdjęć, aby nie straszyć młodych. a Tym bardziej nie wolno nam ich dotykać, ponieważ kiedy matki poczują zapach człowieka na swoim potomstwie, mogą je porzucić. </a:t>
            </a:r>
            <a:endParaRPr lang="pl-PL" sz="1400" dirty="0" smtClean="0"/>
          </a:p>
          <a:p>
            <a:r>
              <a:rPr lang="pl-PL" sz="1400" dirty="0" smtClean="0"/>
              <a:t>Jeżeli </a:t>
            </a:r>
            <a:r>
              <a:rPr lang="pl-PL" sz="1400" dirty="0" smtClean="0"/>
              <a:t>znaleziony pojedynczy osesek nie jest ranny i nie jest w sytuacji bezpośredniego zagrożenia, np. nie znajduje się na środku ruchliwej ulicy, zostawmy go w miejscu gdzie go znaleźliśmy i oddalmy się. </a:t>
            </a:r>
            <a:endParaRPr lang="pl-PL" sz="1400" dirty="0" smtClean="0"/>
          </a:p>
          <a:p>
            <a:r>
              <a:rPr lang="pl-PL" sz="1400" dirty="0" smtClean="0"/>
              <a:t>W </a:t>
            </a:r>
            <a:r>
              <a:rPr lang="pl-PL" sz="1400" dirty="0" smtClean="0"/>
              <a:t>przypadku, gdy znajdziemy ranne zwierzę, możemy i powinniśmy mu pomóc poprzez powiadomienie o tym najbliższe nadleśnictwo, gminę lub straż miejską. </a:t>
            </a:r>
            <a:endParaRPr lang="pl-PL" sz="1400" dirty="0" smtClean="0"/>
          </a:p>
          <a:p>
            <a:r>
              <a:rPr lang="pl-PL" sz="1400" dirty="0" smtClean="0"/>
              <a:t>Samic </a:t>
            </a:r>
            <a:r>
              <a:rPr lang="pl-PL" sz="1400" dirty="0" smtClean="0"/>
              <a:t>często nie widać w gnieździe, tylko w jego pobliżu. Odwiedzają one młode jedynie dwa razy dziennie, w porze karmienia, po to, aby nie przekazać swojego zapachu, który jest znany i wyczuwany przez drapieżniki. Pamiętajmy, że zabierając młode z lasu skazujemy je na bezpośrednie zagrożenie życia i zdrowia. Zwierzę może ponieść śmierć głodową, ze względu na brak pokarmu i opieki matki. Ponadto zwierzę obcujące z człowiekiem zatraci naturalny lęk i nie będzie zdolne do funkcjonowania w naturalnym środowisku. </a:t>
            </a:r>
            <a:endParaRPr lang="pl-PL" sz="1400" dirty="0" smtClean="0"/>
          </a:p>
          <a:p>
            <a:r>
              <a:rPr lang="pl-PL" sz="1400" dirty="0" smtClean="0"/>
              <a:t>Jeśli </a:t>
            </a:r>
            <a:r>
              <a:rPr lang="pl-PL" sz="1400" dirty="0" smtClean="0"/>
              <a:t>zwierzę wymaga pomocy z uwagi na zły stan zdrowia to należy je przekazać do ośrodka rehabilitacji, które zajmuje się dzikimi zwierzętami. dzięki temu maluchy mają większą szansę na przeżycie i być może powrót do natury. Przykładem takiego miejsca może być Ośrodek Rehabilitacji Zwierząt Dzikich przy Poleskim Parku Narodowym.</a:t>
            </a:r>
            <a:endParaRPr lang="pl-PL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383</Words>
  <Application>Microsoft Office PowerPoint</Application>
  <PresentationFormat>Pokaz na ekranie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Boguś</dc:creator>
  <cp:lastModifiedBy>Boguś</cp:lastModifiedBy>
  <cp:revision>2</cp:revision>
  <dcterms:created xsi:type="dcterms:W3CDTF">2023-06-18T15:29:12Z</dcterms:created>
  <dcterms:modified xsi:type="dcterms:W3CDTF">2023-06-18T15:43:51Z</dcterms:modified>
</cp:coreProperties>
</file>